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387" y="57150"/>
            <a:ext cx="6753225" cy="67437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5175" y="-531440"/>
            <a:ext cx="7772400" cy="4267200"/>
          </a:xfrm>
        </p:spPr>
        <p:txBody>
          <a:bodyPr/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Международно-правовая ответственность за ущерб окружающей среде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                                       </a:t>
            </a:r>
            <a:r>
              <a:rPr lang="ru-RU" b="1" dirty="0" err="1" smtClean="0">
                <a:solidFill>
                  <a:srgbClr val="C00000"/>
                </a:solidFill>
              </a:rPr>
              <a:t>Звягов</a:t>
            </a:r>
            <a:r>
              <a:rPr lang="ru-RU" b="1" smtClean="0">
                <a:solidFill>
                  <a:srgbClr val="C00000"/>
                </a:solidFill>
              </a:rPr>
              <a:t> Д.А. </a:t>
            </a:r>
            <a:r>
              <a:rPr lang="ru-RU" b="1" dirty="0" smtClean="0">
                <a:solidFill>
                  <a:srgbClr val="C00000"/>
                </a:solidFill>
              </a:rPr>
              <a:t>П-43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AutoShape 2" descr="http://kmus2.ru/uploads/images/img/eco%20_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://kmus2.ru/uploads/images/img/eco%20_2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://kmus2.ru/uploads/images/img/eco%20_2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://kmus2.ru/uploads/images/img/eco%20_2.jp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http://kmus2.ru/uploads/images/img/eco%20_2.jp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81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3887722"/>
            <a:ext cx="2133600" cy="29657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45719" cy="45719"/>
          </a:xfrm>
        </p:spPr>
        <p:txBody>
          <a:bodyPr/>
          <a:lstStyle/>
          <a:p>
            <a:r>
              <a:rPr lang="ru-RU" sz="1800" dirty="0" smtClean="0"/>
              <a:t> 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7018859"/>
          </a:xfrm>
        </p:spPr>
        <p:txBody>
          <a:bodyPr/>
          <a:lstStyle/>
          <a:p>
            <a:pPr marL="0" indent="0">
              <a:buNone/>
            </a:pP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Проблема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международной ответственности государств является одной из сложнейших в международном праве и не имеет однозначного решения ни в доктрине, ни в практике межгосударственного общения. Она является коренной для обеспечения международного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правопорядка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Под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международной ответственностью за экологические правонарушения понимается наступление для субъекта международного права окружающей среды, нарушившего предусмотренные им требования, неблагоприятных последствий.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43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3892296"/>
            <a:ext cx="2133600" cy="29657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45719" cy="45719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Основанием применения международной ответственности служит экологическое правонарушение, которое проявляется в основном либо в невыполнении субъектом международного права окружающей среды взятого на себя международного обязательства, либо в причинении экологического ущерба посредством загрязнения моря нефтью, трансграничного загрязнения окружающей среды соседнего государства и т.п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Важным элементом международного экологического правонарушения служит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причинно-следственная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связь между противоправным поведением субъекта международного права и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причиненным экологическим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ущербом. Существенное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значение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имеет вина правонарушителя. </a:t>
            </a:r>
          </a:p>
        </p:txBody>
      </p:sp>
    </p:spTree>
    <p:extLst>
      <p:ext uri="{BB962C8B-B14F-4D97-AF65-F5344CB8AC3E}">
        <p14:creationId xmlns:p14="http://schemas.microsoft.com/office/powerpoint/2010/main" val="399183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45719" cy="45719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3892296"/>
            <a:ext cx="2133600" cy="2965704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соответствии с современным международным правом международные правонарушения подразделяются на преступления и деликты. 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Понятие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международного преступления определено в ст. 19 Проекта статей о международной ответственности, разработанного Комиссией международного права. 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Это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международно-правовое деяние, возникающее в результате нарушения государством международного обязательства, столь основополагающего для обеспечения жизненно важных интересов международного сообщества, что его нарушение рассматривается как преступление перед международным сообществом в целом. </a:t>
            </a:r>
          </a:p>
        </p:txBody>
      </p:sp>
    </p:spTree>
    <p:extLst>
      <p:ext uri="{BB962C8B-B14F-4D97-AF65-F5344CB8AC3E}">
        <p14:creationId xmlns:p14="http://schemas.microsoft.com/office/powerpoint/2010/main" val="375944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3892296"/>
            <a:ext cx="2133600" cy="29657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352" cy="45719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международном праве предусмотрено два вида ответственности государства: 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Материальная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Она применяется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посредством репарации, т.е. материального, в основном денежного возмещения ущерба, или ресторации, т.е. восстановления нарушенного состояния природной среды. Международная практика свидетельствует о том, что причинение вреда природной среде, как правило, влечет возмещение только прямого ущерба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ематериальная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(политическая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Она применяется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разных формах: сатисфакции (к примеру, принесение извинений, наказание государством виновных), применения экономических и иных санкций вплоть до применения вооруженной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силы.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91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3892296"/>
            <a:ext cx="2133600" cy="29657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45719" cy="45719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 marL="0" indent="0">
              <a:buNone/>
            </a:pP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Характерно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то, что лишь немногие международные конвенции, договоры и соглашения предусматривают меры ответственности. Как правило, в них не устанавливаются конкретные санкции за совершаемые экологические правонарушения. В некоторых международных актах в области охраны окружающей среды, касающихся ее загрязнения, ответственность регулируется достаточно подробно.</a:t>
            </a:r>
          </a:p>
        </p:txBody>
      </p:sp>
    </p:spTree>
    <p:extLst>
      <p:ext uri="{BB962C8B-B14F-4D97-AF65-F5344CB8AC3E}">
        <p14:creationId xmlns:p14="http://schemas.microsoft.com/office/powerpoint/2010/main" val="345857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3892296"/>
            <a:ext cx="2133600" cy="29657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45719" cy="45719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Брюссельская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конвенция о гражданской ответственности за ущерб от загрязнения нефтью (1969 г.) установила объективную ответственность судовладельца за ущерб от загрязнения нефтью, причиненный в территориальных водах прибрежного государства судами, принадлежащими государству, подписавшему Конвенцию, которые используются в коммерческих целях. Собственник судна отвечает за всякий </a:t>
            </a:r>
          </a:p>
        </p:txBody>
      </p:sp>
    </p:spTree>
    <p:extLst>
      <p:ext uri="{BB962C8B-B14F-4D97-AF65-F5344CB8AC3E}">
        <p14:creationId xmlns:p14="http://schemas.microsoft.com/office/powerpoint/2010/main" val="395592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3896870"/>
            <a:ext cx="2133600" cy="29657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45719" cy="45719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Женевская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конвенция о гражданской ответственности за ущерб, причиненный при перевозке опасных грузов автомобильным, железнодорожным и внутренним водным транспортом (1989 г.), установила, что за ущерб, причиненный любым опасным грузом в ходе его перевозки, с момента инцидента ответственность несет перевозчик.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Как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 по Брюссельской конвенции, перевозчик освобождается от ответственности, если докажет, что ущерб явился результатом военных действий, враждебных действий или стихийного явления; вызван действием третьих лиц с намерением причинить ущерб.</a:t>
            </a:r>
          </a:p>
        </p:txBody>
      </p:sp>
    </p:spTree>
    <p:extLst>
      <p:ext uri="{BB962C8B-B14F-4D97-AF65-F5344CB8AC3E}">
        <p14:creationId xmlns:p14="http://schemas.microsoft.com/office/powerpoint/2010/main" val="314675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937" y="2276872"/>
            <a:ext cx="4048125" cy="36671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45719" cy="45719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Спасибо за внимание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17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136CF89BB20794CB8162050F86E0FBB" ma:contentTypeVersion="0" ma:contentTypeDescription="Создание документа." ma:contentTypeScope="" ma:versionID="7e4c103b61a28e60d0588a268d02a9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93C64C-16A7-470A-820D-0D87789A3ADD}"/>
</file>

<file path=customXml/itemProps2.xml><?xml version="1.0" encoding="utf-8"?>
<ds:datastoreItem xmlns:ds="http://schemas.openxmlformats.org/officeDocument/2006/customXml" ds:itemID="{A474CBBC-8D4C-4225-9727-02F6093A16FB}"/>
</file>

<file path=customXml/itemProps3.xml><?xml version="1.0" encoding="utf-8"?>
<ds:datastoreItem xmlns:ds="http://schemas.openxmlformats.org/officeDocument/2006/customXml" ds:itemID="{F6AE9AD5-1E74-45F3-925B-C1DE4A31AE22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77</TotalTime>
  <Words>486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Исполнительная</vt:lpstr>
      <vt:lpstr>Международно-правовая ответственность за ущерб окружающей среде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Международно-правовая ответственность за ущерб окружающей среде</dc:title>
  <dc:creator>Actek</dc:creator>
  <cp:lastModifiedBy>Actek</cp:lastModifiedBy>
  <cp:revision>20</cp:revision>
  <dcterms:created xsi:type="dcterms:W3CDTF">2015-12-03T18:09:51Z</dcterms:created>
  <dcterms:modified xsi:type="dcterms:W3CDTF">2015-12-03T19:42:28Z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0x0101004136CF89BB20794CB8162050F86E0FBB</vt:lpwstr>
  </property>
</Properties>
</file>